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hyperlink" Target="https://www.youtube.com/watch?v=RJoCVwRXZgc" TargetMode="External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prezi.com/y2ob1wv1uxl0/ko-je-jovan-sterija-popovic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prezi.com/qqlp4a9drkds/pokondirena-tikva-jovan-sterija-popovic/?utm_source=website&amp;utm_medium=prezi_landing_related_solr&amp;utm_campaign=prezi_landing_related_owner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00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sr-Cyrl-RS"/>
              <a:t>Јован Стерија Поповић</a:t>
            </a:r>
            <a:endParaRPr/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56" y="3453384"/>
            <a:ext cx="4766462" cy="3404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24374" y="778066"/>
            <a:ext cx="4319626" cy="60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433" y="778066"/>
            <a:ext cx="5140546" cy="293787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/>
          <p:nvPr/>
        </p:nvSpPr>
        <p:spPr>
          <a:xfrm>
            <a:off x="67056" y="838200"/>
            <a:ext cx="3886200" cy="6858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r-Cyrl-R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Погледај инсерт из представе „Покондирена тиква“!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BF8E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r-Cyrl-RS"/>
              <a:t>О Јовану Стерији Поповићу</a:t>
            </a:r>
            <a:endParaRPr/>
          </a:p>
        </p:txBody>
      </p:sp>
      <p:pic>
        <p:nvPicPr>
          <p:cNvPr id="94" name="Google Shape;94;p14">
            <a:hlinkClick r:id="rId3"/>
          </p:cNvPr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1702912"/>
            <a:ext cx="8229600" cy="4320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BF8E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r-Cyrl-RS"/>
              <a:t>Истраживачки задаци</a:t>
            </a:r>
            <a:endParaRPr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sr-Cyrl-RS"/>
              <a:t>Наведи имена главних јунака овог одломка. Ко је Фема? Чиме се бавио њен муж? Зашто она жели да га заборави?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sr-Cyrl-RS"/>
              <a:t>Шта, по Фемином мишљењу, мора радити и знати особа која је „нобл“ (отмен)? Наведи шта је смешно (комично) у Фемином понашању.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BF8E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r-Cyrl-RS"/>
              <a:t>Истраживачки задаци</a:t>
            </a:r>
            <a:endParaRPr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sr-Cyrl-RS"/>
              <a:t>Који ликови критикују Фемине одлуке?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sr-Cyrl-RS"/>
              <a:t>Издвој јунака који, по твом мишљењу, представља „глас разума“.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sr-Cyrl-RS"/>
              <a:t>Наведи реченице из текста које то доказују.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sr-Cyrl-RS"/>
              <a:t>Шта ти мислиш о Феминим поступцима и њеном схватању отмености?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BF8E">
            <a:alpha val="98823"/>
          </a:srgbClr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r-Cyrl-RS"/>
              <a:t>Истраживачки задаци</a:t>
            </a:r>
            <a:endParaRPr/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sr-Cyrl-RS"/>
              <a:t>Шта је позитивно у Феминој жељи да постане отмена госпођа, а шта негативно?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sr-Cyrl-RS"/>
              <a:t>До каквих последица је довело Фемино помодарство?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sr-Cyrl-RS"/>
              <a:t>Како би повезао израз „златна средина“ са овим делом?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000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sr-Cyrl-RS"/>
              <a:t>Презентација у којој можеш проверити одговоре...</a:t>
            </a:r>
            <a:endParaRPr/>
          </a:p>
        </p:txBody>
      </p:sp>
      <p:pic>
        <p:nvPicPr>
          <p:cNvPr id="118" name="Google Shape;118;p18">
            <a:hlinkClick r:id="rId3"/>
          </p:cNvPr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1829356"/>
            <a:ext cx="8229600" cy="406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